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2" r:id="rId3"/>
    <p:sldId id="260" r:id="rId4"/>
    <p:sldId id="263" r:id="rId5"/>
    <p:sldId id="266" r:id="rId6"/>
    <p:sldId id="267" r:id="rId7"/>
    <p:sldId id="269" r:id="rId8"/>
    <p:sldId id="268" r:id="rId9"/>
    <p:sldId id="270" r:id="rId10"/>
    <p:sldId id="271" r:id="rId11"/>
    <p:sldId id="273" r:id="rId12"/>
    <p:sldId id="275" r:id="rId13"/>
    <p:sldId id="277" r:id="rId14"/>
    <p:sldId id="279" r:id="rId15"/>
    <p:sldId id="280" r:id="rId16"/>
    <p:sldId id="285" r:id="rId17"/>
    <p:sldId id="281" r:id="rId18"/>
    <p:sldId id="286" r:id="rId19"/>
    <p:sldId id="282" r:id="rId20"/>
    <p:sldId id="293" r:id="rId21"/>
    <p:sldId id="284" r:id="rId22"/>
    <p:sldId id="287" r:id="rId23"/>
    <p:sldId id="283" r:id="rId24"/>
    <p:sldId id="289" r:id="rId25"/>
    <p:sldId id="290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38" d="100"/>
          <a:sy n="3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Оригинальные шаблоны для презентаций: </a:t>
            </a:r>
            <a:r>
              <a:rPr lang="ru-RU" sz="1200" dirty="0">
                <a:hlinkClick r:id="rId3"/>
              </a:rPr>
              <a:t>https://presentation-creation.ru/powerpoint-templates.html</a:t>
            </a:r>
            <a:r>
              <a:rPr lang="en-US" sz="1200" dirty="0"/>
              <a:t> </a:t>
            </a:r>
            <a:endParaRPr lang="ru-RU" sz="1200" dirty="0"/>
          </a:p>
          <a:p>
            <a:r>
              <a:rPr lang="ru-RU" sz="120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592823"/>
            <a:ext cx="8208912" cy="932521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effectLst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 ГБПОУ ОНК: </a:t>
            </a:r>
            <a:r>
              <a:rPr lang="ru-RU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Абаева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3040" y="2924944"/>
            <a:ext cx="8640960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видеоконтента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для реализации учебного процесса в электронной среде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5616624" cy="290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274" y="3501008"/>
            <a:ext cx="4572726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6363" y="2979160"/>
            <a:ext cx="5217637" cy="387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452822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8238" y="2492897"/>
            <a:ext cx="5565762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4139952" cy="3191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84784"/>
            <a:ext cx="6605990" cy="300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99039"/>
            <a:ext cx="4283968" cy="3158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7740352" cy="531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63912"/>
            <a:ext cx="9144000" cy="483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987" y="1643050"/>
            <a:ext cx="8858013" cy="4748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27" y="1785926"/>
            <a:ext cx="9099873" cy="461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308" y="1714489"/>
            <a:ext cx="8972693" cy="463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56" y="1776692"/>
            <a:ext cx="9059744" cy="47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422" y="-27384"/>
            <a:ext cx="6679074" cy="1360836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5"/>
            <a:ext cx="9144000" cy="467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39" y="1714488"/>
            <a:ext cx="9062362" cy="475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02"/>
            <a:ext cx="918369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8825854" cy="486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76" y="1785926"/>
            <a:ext cx="8808724" cy="4572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07" y="1500174"/>
            <a:ext cx="917630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91236"/>
            <a:ext cx="9144000" cy="493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447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7715303" cy="509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7858180" cy="520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428736"/>
            <a:ext cx="7067237" cy="495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Октябрьский нефтяной колледж им. С.И. Кувыкина</a:t>
            </a:r>
            <a:endParaRPr lang="ru-RU" sz="20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428736"/>
            <a:ext cx="7072362" cy="510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83a4d896bf5acc7bc969396514be85c621df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158</Words>
  <Application>Microsoft Office PowerPoint</Application>
  <PresentationFormat>Экран (4:3)</PresentationFormat>
  <Paragraphs>29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Преподаватель ГБПОУ ОНК: Абаева А.И.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  <vt:lpstr>Государственное бюджетное профессиональное образовательное учреждение  Октябрьский нефтяной колледж им. С.И. Кувыкина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обучение</dc:title>
  <dc:creator>obstinate</dc:creator>
  <dc:description>Шаблон презентации с сайта https://presentation-creation.ru/</dc:description>
  <cp:lastModifiedBy>Asus</cp:lastModifiedBy>
  <cp:revision>407</cp:revision>
  <dcterms:created xsi:type="dcterms:W3CDTF">2018-02-25T09:09:03Z</dcterms:created>
  <dcterms:modified xsi:type="dcterms:W3CDTF">2020-03-11T18:50:54Z</dcterms:modified>
</cp:coreProperties>
</file>