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baeva\Desktop\N2xmL9v31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477" y="1484784"/>
            <a:ext cx="6886621" cy="5157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76672"/>
            <a:ext cx="61722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экскурсии на БОС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Октябрьский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3Э1-14, 13.04.2017 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Преподаватель:Абаева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baeva\Desktop\_qT4wtHmA7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43406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84168" y="40466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Приемно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распределительная камера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Aabaeva\Desktop\YSSDNhhpQZ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67986" cy="3356992"/>
          </a:xfrm>
          <a:prstGeom prst="rect">
            <a:avLst/>
          </a:prstGeom>
          <a:noFill/>
        </p:spPr>
      </p:pic>
      <p:pic>
        <p:nvPicPr>
          <p:cNvPr id="3" name="Picture 3" descr="C:\Users\Aabaeva\Desktop\fnPzsjzAc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9987" y="3356992"/>
            <a:ext cx="6224013" cy="3501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4581128"/>
            <a:ext cx="173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Песколовки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abaeva\Desktop\ZIyZI8eig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14961" cy="4826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548680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Микроскопирование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бак-лаборатории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abaeva\Desktop\9fCW3NK_cu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7" y="2732660"/>
            <a:ext cx="5508104" cy="4125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60232" y="692696"/>
            <a:ext cx="1872208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Вторичные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отстойники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abaeva\Desktop\WAtxWDV7_u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00135" cy="4575101"/>
          </a:xfrm>
          <a:prstGeom prst="rect">
            <a:avLst/>
          </a:prstGeom>
          <a:noFill/>
        </p:spPr>
      </p:pic>
      <p:pic>
        <p:nvPicPr>
          <p:cNvPr id="3076" name="Picture 4" descr="C:\Users\Aabaeva\Desktop\ew6QCR6Jd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1" y="2894453"/>
            <a:ext cx="5292080" cy="3963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8184" y="141277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Аэротенки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abaeva\Desktop\4jYUwELmnu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6237" y="2689678"/>
            <a:ext cx="5557763" cy="4168322"/>
          </a:xfrm>
          <a:prstGeom prst="rect">
            <a:avLst/>
          </a:prstGeom>
          <a:noFill/>
        </p:spPr>
      </p:pic>
      <p:pic>
        <p:nvPicPr>
          <p:cNvPr id="4099" name="Picture 3" descr="C:\Users\Aabaeva\Desktop\3d0Ut1aruI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539801" cy="414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8184" y="1412776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блоке доочистки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abaeva\Desktop\OIDgs_WGe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5733256"/>
          </a:xfrm>
          <a:prstGeom prst="rect">
            <a:avLst/>
          </a:prstGeom>
          <a:noFill/>
        </p:spPr>
      </p:pic>
      <p:pic>
        <p:nvPicPr>
          <p:cNvPr id="5123" name="Picture 3" descr="C:\Users\Aabaeva\Desktop\8HLEeXEXa1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2996953"/>
            <a:ext cx="5148064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179</TotalTime>
  <Words>14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Фотоотчет  об экскурсии на БОС  г. Октябрьский группа 3Э1-14, 13.04.2017 г. Преподаватель:Абаева А.И.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Айгуль И. Абаеева</dc:creator>
  <cp:lastModifiedBy>Абаева</cp:lastModifiedBy>
  <cp:revision>21</cp:revision>
  <dcterms:created xsi:type="dcterms:W3CDTF">2017-04-17T05:00:47Z</dcterms:created>
  <dcterms:modified xsi:type="dcterms:W3CDTF">2017-04-18T03:17:28Z</dcterms:modified>
</cp:coreProperties>
</file>